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62" r:id="rId5"/>
    <p:sldId id="257" r:id="rId6"/>
    <p:sldId id="259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FCD2D9-793C-6037-579F-A49305B97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5CFC9A6-DF56-C0E6-F27D-E8B53706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F9BAB44-621B-41A4-94FA-6BA69DE8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598A4A0-4841-5E3B-C474-AAC92826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53FC85-8B85-E6DC-30F2-0C74D7AF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978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29ED9D4-0EAC-C2A5-8C4C-17A45761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E34E26B-E9F8-74D5-8368-02ED35437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3690127-E681-5116-33F1-CA285269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C97F191-3C2A-C281-9E7A-5474D579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9E7E7C4-49BB-B40C-480B-5FA3FFCE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572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7CEF3FF-F1EA-9620-D196-746D99654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B0C8FDB-839A-5A6C-845F-1F170C296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5714791-E593-BB18-5423-6174F6BD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8829992-E7B7-75EA-C43E-D98BC83D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86D6210-80BE-B486-ED93-2E889B7A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680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778BF5-0EDA-C674-813A-A549C2ABB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83523A2-0198-B46B-E7C2-455D307C2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2A4DF89-B9C3-989E-2657-5E9646E6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CFE6DE9-EF9C-93A9-DA20-2783E98C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96EF10B-15AB-FE37-E8E9-0D3F7C11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26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B57CF3-F7E1-A6DA-E132-8F2A6DF2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752586F-2237-4945-CD1C-977DC8343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D2523A9-53FA-9551-D407-54DF0C09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94D0A41-E65E-427F-047E-E6932804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3C30769-A391-912A-D20D-76E4FC13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46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70AEB8-594A-0FEB-8A5A-5565D322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6FEA39E-5E65-1091-44C5-957812981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B0C2BD0-79AB-9B7C-8E87-ABCC825E9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7C3BEEB-01D5-85CB-C8B2-63C97D13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7EDB2FF-53FF-9890-16E5-540F63E0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E7C0DE8-4588-CF8D-BD1E-37814104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7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4AD1AB-5FA7-CCE0-ED83-C4446067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A6680ED-AAE8-F491-398B-10353E442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40CB53E-0174-3B8E-C26A-F3E90F43F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F0F40B9-EADD-3DF0-1855-7BD697729D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669DEA0-0CCD-024F-6AE0-0EF0D2990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90EB2073-42E5-1B15-5F33-87882FD5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B2D2A68-5480-718B-BE77-C214EB14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F2CF476C-E806-DC0A-AD1C-A349EAB6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794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B62046-AF65-42B4-1F8B-DEB6688B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B7485B3D-62E3-EF56-0DD8-8A055B37D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114F538F-4886-0493-AF0E-BB7AB552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1509C1D-84BB-4649-EE00-5E78800F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50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9905781-E437-B281-1FB4-01FE140BA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EACA818-BF45-3FA8-B8BC-CF11409C0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6D63DA2-0484-5273-9DE0-4A88B6E3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502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A412C09-1D91-CD6E-8C8F-EEF69DB3B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9788899-97E8-829B-2DD0-52BEC12FB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ACED6CF-7BDE-968C-4186-E85BE6F69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08B406F-789E-ED53-DC8B-CE16A0BCA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12BCC28-212D-334F-4B6B-5C5414952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FBFE37-4BD2-7B37-FA19-3530AD8F2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405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646896-53FB-3276-6C71-A91C9C58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43A8CB4-ECCB-22E3-8EBF-F66602478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D565593-5E95-F52D-69D6-6B37A2C5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68C417A-ECA0-3184-8A27-9ECDD8C5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87A5205-5757-1664-209E-23822FE4B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1FF7290-9DCF-4C46-6F01-8B9567A7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730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85F9A4F-D5C5-42C0-A2DA-24F8232C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A976F13-D0BA-2AD7-8CBD-1A7BB882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7F9450-DB12-8904-FAD5-14650E40F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FA4E9-100F-492F-A73A-10D1E3FBB5AA}" type="datetimeFigureOut">
              <a:rPr lang="he-IL" smtClean="0"/>
              <a:t>כ"ו/כסלו/תשפ"ה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67D0B87-5740-51CE-3154-2073DBB55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A5157B6-1F51-2947-1959-E4EA60F73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4C5FB8-A49A-44AD-B48D-38F4681ED4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331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37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41F23B7A-7F75-5323-60B0-E6EE82289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he-IL" sz="6600" b="1"/>
              <a:t>מועדון אטיוד- </a:t>
            </a:r>
            <a:br>
              <a:rPr lang="he-IL" sz="6600" b="1"/>
            </a:br>
            <a:r>
              <a:rPr lang="he-IL" sz="6600" b="1"/>
              <a:t>הרצאה 28/12/24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427C6EE-DE7F-6714-F9A4-70C279B21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he-IL" b="1">
                <a:cs typeface="+mj-cs"/>
              </a:rPr>
              <a:t>לתת מט בעסקים</a:t>
            </a:r>
          </a:p>
        </p:txBody>
      </p:sp>
      <p:sp>
        <p:nvSpPr>
          <p:cNvPr id="104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תמונה שמכילה טקסט, פוסטר, צילום מסך, עיצוב גרפי&#10;&#10;התיאור נוצר באופן אוטומטי">
            <a:extLst>
              <a:ext uri="{FF2B5EF4-FFF2-40B4-BE49-F238E27FC236}">
                <a16:creationId xmlns:a16="http://schemas.microsoft.com/office/drawing/2014/main" id="{E84C81B7-A0E6-E830-1DB4-C51928286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1544" y="338132"/>
            <a:ext cx="4087368" cy="594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26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2" name="Rectangle 2061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F38CE24-CE75-DE3F-9D12-06A3B132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e-IL" sz="5000" b="1" dirty="0"/>
              <a:t>שער 1. הקדמה והגיגים אישיים</a:t>
            </a:r>
          </a:p>
        </p:txBody>
      </p:sp>
      <p:sp>
        <p:nvSpPr>
          <p:cNvPr id="2064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41A1018-B8C0-61F1-B21D-106EB16F2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e-IL" sz="2200" b="1">
                <a:cs typeface="+mj-cs"/>
              </a:rPr>
              <a:t>פתיחה</a:t>
            </a:r>
          </a:p>
          <a:p>
            <a:r>
              <a:rPr lang="he-IL" sz="2200" b="1">
                <a:cs typeface="+mj-cs"/>
              </a:rPr>
              <a:t>מעט עליי</a:t>
            </a:r>
          </a:p>
          <a:p>
            <a:r>
              <a:rPr lang="he-IL" sz="2200" b="1">
                <a:cs typeface="+mj-cs"/>
              </a:rPr>
              <a:t>מהם עסקים עבורי?</a:t>
            </a:r>
          </a:p>
          <a:p>
            <a:r>
              <a:rPr lang="he-IL" sz="2200" b="1">
                <a:cs typeface="+mj-cs"/>
              </a:rPr>
              <a:t>מהו שחמט עבורי?</a:t>
            </a:r>
          </a:p>
          <a:p>
            <a:r>
              <a:rPr lang="he-IL" sz="2200" b="1">
                <a:cs typeface="+mj-cs"/>
              </a:rPr>
              <a:t>בין שחמט לעסקים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31777E5-AE40-DF6B-AC53-C0471B0C2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149" y="640080"/>
            <a:ext cx="383476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79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6" name="Rectangle 3085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8AC0208B-ADDA-8C04-1667-F5B931F88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e-IL" sz="5000" b="1" dirty="0"/>
              <a:t>שער 2. </a:t>
            </a:r>
            <a:r>
              <a:rPr lang="he-IL" sz="5000" b="1" dirty="0" err="1"/>
              <a:t>מיינדסט</a:t>
            </a:r>
            <a:r>
              <a:rPr lang="he-IL" sz="5000" b="1" dirty="0"/>
              <a:t> (דפוסי חשיבה</a:t>
            </a:r>
            <a:r>
              <a:rPr lang="he-IL" sz="5000" dirty="0"/>
              <a:t>)</a:t>
            </a:r>
          </a:p>
        </p:txBody>
      </p:sp>
      <p:sp>
        <p:nvSpPr>
          <p:cNvPr id="3088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C34D6D6-FAC5-893F-64A3-BE3955CC8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 fontScale="92500" lnSpcReduction="10000"/>
          </a:bodyPr>
          <a:lstStyle/>
          <a:p>
            <a:r>
              <a:rPr lang="he-IL" sz="1800" b="1" dirty="0">
                <a:cs typeface="+mj-cs"/>
              </a:rPr>
              <a:t>איזון בין עבודה לבית (</a:t>
            </a:r>
            <a:r>
              <a:rPr lang="en-US" sz="1800" b="1" dirty="0">
                <a:cs typeface="+mj-cs"/>
              </a:rPr>
              <a:t> (Life- Work Balance</a:t>
            </a:r>
            <a:endParaRPr lang="he-IL" sz="1800" b="1" dirty="0">
              <a:cs typeface="+mj-cs"/>
            </a:endParaRPr>
          </a:p>
          <a:p>
            <a:r>
              <a:rPr lang="he-IL" sz="1800" b="1" dirty="0">
                <a:cs typeface="+mj-cs"/>
              </a:rPr>
              <a:t>השארת חותם בעולם</a:t>
            </a:r>
          </a:p>
          <a:p>
            <a:r>
              <a:rPr lang="he-IL" sz="1800" b="1" dirty="0">
                <a:cs typeface="+mj-cs"/>
              </a:rPr>
              <a:t>למידה מהטובים ביותר</a:t>
            </a:r>
          </a:p>
          <a:p>
            <a:r>
              <a:rPr lang="he-IL" sz="1800" b="1" dirty="0">
                <a:cs typeface="+mj-cs"/>
              </a:rPr>
              <a:t>צניעות</a:t>
            </a:r>
          </a:p>
          <a:p>
            <a:r>
              <a:rPr lang="he-IL" sz="1800" b="1" dirty="0">
                <a:cs typeface="+mj-cs"/>
              </a:rPr>
              <a:t>קור רוח ואיפוק</a:t>
            </a:r>
          </a:p>
          <a:p>
            <a:r>
              <a:rPr lang="he-IL" sz="1800" b="1" dirty="0">
                <a:cs typeface="+mj-cs"/>
              </a:rPr>
              <a:t>חובת ההתמדה</a:t>
            </a:r>
          </a:p>
          <a:p>
            <a:r>
              <a:rPr lang="he-IL" sz="1800" b="1" dirty="0">
                <a:cs typeface="+mj-cs"/>
              </a:rPr>
              <a:t>אסור לוותר</a:t>
            </a:r>
          </a:p>
          <a:p>
            <a:r>
              <a:rPr lang="he-IL" sz="1800" b="1" dirty="0">
                <a:cs typeface="+mj-cs"/>
              </a:rPr>
              <a:t>התמודדות עם הפסדים</a:t>
            </a:r>
          </a:p>
          <a:p>
            <a:r>
              <a:rPr lang="he-IL" sz="1800" b="1" dirty="0">
                <a:cs typeface="+mj-cs"/>
              </a:rPr>
              <a:t>מניעת סיכונים בשחמט, בעסקים ובהשקעות</a:t>
            </a:r>
          </a:p>
          <a:p>
            <a:r>
              <a:rPr lang="he-IL" sz="1800" b="1" dirty="0">
                <a:cs typeface="+mj-cs"/>
              </a:rPr>
              <a:t>גמישות מחשבתית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292D657-2069-BC59-1704-AEAA553BF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149" y="640080"/>
            <a:ext cx="383476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32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8F2A396A-6A7E-3899-41E3-8A79096CC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e-IL" sz="5000" b="1" dirty="0"/>
              <a:t>שער 3. אסטרטגיה: מה לעשות?</a:t>
            </a:r>
          </a:p>
        </p:txBody>
      </p:sp>
      <p:sp>
        <p:nvSpPr>
          <p:cNvPr id="41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DAAC6B2-EAC3-D1EA-BE79-D3F2B725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e-IL" sz="2400" b="1" dirty="0">
                <a:cs typeface="+mj-cs"/>
              </a:rPr>
              <a:t>חשיבה כמה צעדים קדימה וזיהוי מגמות</a:t>
            </a:r>
          </a:p>
          <a:p>
            <a:r>
              <a:rPr lang="he-IL" sz="2400" b="1" dirty="0">
                <a:cs typeface="+mj-cs"/>
              </a:rPr>
              <a:t>הסביבה האנושית מנצחת</a:t>
            </a:r>
          </a:p>
          <a:p>
            <a:r>
              <a:rPr lang="he-IL" sz="2400" b="1" dirty="0">
                <a:cs typeface="+mj-cs"/>
              </a:rPr>
              <a:t>חיים באי- ודאות</a:t>
            </a:r>
          </a:p>
          <a:p>
            <a:r>
              <a:rPr lang="he-IL" sz="2400" b="1" dirty="0">
                <a:cs typeface="+mj-cs"/>
              </a:rPr>
              <a:t>הערכת סיכונים</a:t>
            </a:r>
          </a:p>
          <a:p>
            <a:pPr marL="0" indent="0">
              <a:buNone/>
            </a:pPr>
            <a:endParaRPr lang="he-IL" sz="22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86C6A5B-40F4-692A-659D-0D98631A7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149" y="640080"/>
            <a:ext cx="383476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86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4" name="Rectangle 513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8AC51251-2FDE-9A91-A4CB-FB5445F4A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e-IL" sz="5000" b="1"/>
              <a:t>שער 4. טקטיקה: איך לעשות?</a:t>
            </a:r>
          </a:p>
        </p:txBody>
      </p:sp>
      <p:sp>
        <p:nvSpPr>
          <p:cNvPr id="5136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CFAD521-6B50-D539-ECEB-3FEBFAF7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e-IL" sz="2400" b="1" dirty="0">
                <a:cs typeface="+mj-cs"/>
              </a:rPr>
              <a:t>ערנות ופוקוס בלי הסחות דעת</a:t>
            </a:r>
          </a:p>
          <a:p>
            <a:r>
              <a:rPr lang="he-IL" sz="2400" b="1" dirty="0">
                <a:cs typeface="+mj-cs"/>
              </a:rPr>
              <a:t>נגעת נסעת</a:t>
            </a:r>
          </a:p>
          <a:p>
            <a:r>
              <a:rPr lang="he-IL" sz="2400" b="1" dirty="0">
                <a:cs typeface="+mj-cs"/>
              </a:rPr>
              <a:t>יצירת הזדמנויות</a:t>
            </a:r>
          </a:p>
          <a:p>
            <a:r>
              <a:rPr lang="he-IL" sz="2400" b="1" dirty="0">
                <a:cs typeface="+mj-cs"/>
              </a:rPr>
              <a:t>סבלנות</a:t>
            </a:r>
          </a:p>
          <a:p>
            <a:r>
              <a:rPr lang="he-IL" sz="2400" b="1" dirty="0">
                <a:cs typeface="+mj-cs"/>
              </a:rPr>
              <a:t>מתי לבטוח בתחושת בטן</a:t>
            </a:r>
          </a:p>
          <a:p>
            <a:pPr marL="0" indent="0">
              <a:buNone/>
            </a:pPr>
            <a:endParaRPr lang="he-IL" sz="22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0222ADF-9A15-819C-2AB3-0D0F8E0D6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149" y="640080"/>
            <a:ext cx="383476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69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8" name="Rectangle 6157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0AE249CB-7834-D2A3-B937-70A7C1E1E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e-IL" sz="4200" b="1" dirty="0"/>
              <a:t>שער 5. מהלכים עסקיים בהשראת השחמט</a:t>
            </a:r>
          </a:p>
        </p:txBody>
      </p:sp>
      <p:sp>
        <p:nvSpPr>
          <p:cNvPr id="6160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175B2CD-F5A0-6824-C4A7-5A81B1F74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e-IL" sz="2400" b="1" dirty="0">
                <a:cs typeface="+mj-cs"/>
              </a:rPr>
              <a:t>הקרבה</a:t>
            </a:r>
          </a:p>
          <a:p>
            <a:r>
              <a:rPr lang="he-IL" sz="2400" b="1" dirty="0">
                <a:cs typeface="+mj-cs"/>
              </a:rPr>
              <a:t>תחבולות</a:t>
            </a:r>
          </a:p>
          <a:p>
            <a:r>
              <a:rPr lang="he-IL" sz="2400" b="1" dirty="0">
                <a:cs typeface="+mj-cs"/>
              </a:rPr>
              <a:t>מהלכים מפתיעים ופורצי דרך</a:t>
            </a:r>
          </a:p>
          <a:p>
            <a:r>
              <a:rPr lang="he-IL" sz="2400" b="1" dirty="0">
                <a:cs typeface="+mj-cs"/>
              </a:rPr>
              <a:t>מהלכים הגנתיים</a:t>
            </a:r>
          </a:p>
          <a:p>
            <a:endParaRPr lang="he-IL" sz="2200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9387082-D726-2A14-8841-85ACB086A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149" y="640080"/>
            <a:ext cx="383476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16273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7DBB23E93A554DB853CE8786004294" ma:contentTypeVersion="6" ma:contentTypeDescription="Create a new document." ma:contentTypeScope="" ma:versionID="a4f24baaf8724307524cd4841fded556">
  <xsd:schema xmlns:xsd="http://www.w3.org/2001/XMLSchema" xmlns:xs="http://www.w3.org/2001/XMLSchema" xmlns:p="http://schemas.microsoft.com/office/2006/metadata/properties" xmlns:ns3="60f36ea3-9f81-490b-96da-6fec54abc761" targetNamespace="http://schemas.microsoft.com/office/2006/metadata/properties" ma:root="true" ma:fieldsID="fe77573f35fa4ca632cf0179937ac6ef" ns3:_="">
    <xsd:import namespace="60f36ea3-9f81-490b-96da-6fec54abc761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36ea3-9f81-490b-96da-6fec54abc76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0f36ea3-9f81-490b-96da-6fec54abc761" xsi:nil="true"/>
  </documentManagement>
</p:properties>
</file>

<file path=customXml/itemProps1.xml><?xml version="1.0" encoding="utf-8"?>
<ds:datastoreItem xmlns:ds="http://schemas.openxmlformats.org/officeDocument/2006/customXml" ds:itemID="{C494028E-C0D1-4597-BCAD-8841463ED0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f36ea3-9f81-490b-96da-6fec54abc7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A682AD-7886-4360-A124-19D9A47EEE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98F694-C431-47A1-B840-342C5202F911}">
  <ds:schemaRefs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60f36ea3-9f81-490b-96da-6fec54abc76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129</Words>
  <Application>Microsoft Office PowerPoint</Application>
  <PresentationFormat>מסך רחב</PresentationFormat>
  <Paragraphs>35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ערכת נושא Office</vt:lpstr>
      <vt:lpstr>מועדון אטיוד-  הרצאה 28/12/24</vt:lpstr>
      <vt:lpstr>שער 1. הקדמה והגיגים אישיים</vt:lpstr>
      <vt:lpstr>שער 2. מיינדסט (דפוסי חשיבה)</vt:lpstr>
      <vt:lpstr>שער 3. אסטרטגיה: מה לעשות?</vt:lpstr>
      <vt:lpstr>שער 4. טקטיקה: איך לעשות?</vt:lpstr>
      <vt:lpstr>שער 5. מהלכים עסקיים בהשראת השחמט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Nitzan Zohar</dc:creator>
  <cp:lastModifiedBy>Nitzan Zohar</cp:lastModifiedBy>
  <cp:revision>1</cp:revision>
  <dcterms:created xsi:type="dcterms:W3CDTF">2024-12-27T16:45:47Z</dcterms:created>
  <dcterms:modified xsi:type="dcterms:W3CDTF">2024-12-27T17:10:42Z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0x010100B97DBB23E93A554DB853CE8786004294</vt:lpwstr>
  </property>
</Properties>
</file>